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274" r:id="rId38"/>
    <p:sldId id="297" r:id="rId39"/>
    <p:sldId id="286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How many of you have accidentally pushed changes to the wrong branch? It’s just as easy to run a deployment script from the wrong branch.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Create a new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files, then look at Actions in progress and go over them.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Use module to create a new Repo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gif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340331" y="879231"/>
            <a:ext cx="497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not, Stucco?</a:t>
            </a:r>
          </a:p>
          <a:p>
            <a:pPr algn="l"/>
            <a:r>
              <a:rPr lang="en-US" sz="48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Module.Template</a:t>
            </a:r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?</a:t>
            </a:r>
          </a:p>
          <a:p>
            <a:pPr algn="l"/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676" y="1992193"/>
            <a:ext cx="6863138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Creating modules is an iterative process:</a:t>
            </a:r>
          </a:p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13604</TotalTime>
  <Words>1540</Words>
  <Application>Microsoft Office PowerPoint</Application>
  <PresentationFormat>Widescreen</PresentationFormat>
  <Paragraphs>198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187</cp:revision>
  <dcterms:created xsi:type="dcterms:W3CDTF">2022-12-09T06:31:24Z</dcterms:created>
  <dcterms:modified xsi:type="dcterms:W3CDTF">2024-04-09T07:45:52Z</dcterms:modified>
  <cp:category/>
</cp:coreProperties>
</file>